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724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7" r:id="rId51"/>
    <p:sldId id="722" r:id="rId52"/>
    <p:sldId id="723" r:id="rId53"/>
    <p:sldId id="320" r:id="rId54"/>
    <p:sldId id="703" r:id="rId55"/>
    <p:sldId id="725" r:id="rId56"/>
    <p:sldId id="683" r:id="rId57"/>
    <p:sldId id="691" r:id="rId58"/>
    <p:sldId id="336" r:id="rId59"/>
    <p:sldId id="704" r:id="rId60"/>
    <p:sldId id="721" r:id="rId61"/>
    <p:sldId id="690" r:id="rId62"/>
    <p:sldId id="685" r:id="rId6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07/24/2024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24.07.2024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24.07.2024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24.07.2024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24.07.2024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24.07.2024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24.07.2024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24.07.2024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4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hyperlink" Target="https://ai.meta.com/research/publications/the-llama-3-herd-of-model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85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hyperlink" Target="https://github.com/ultralytics/ultralytics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8.png"/><Relationship Id="rId2" Type="http://schemas.openxmlformats.org/officeDocument/2006/relationships/image" Target="../media/image94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14" Type="http://schemas.openxmlformats.org/officeDocument/2006/relationships/image" Target="../media/image9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424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F9108-9390-9956-B4AC-AF69DDBAC13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feed information into LLM via input prompt, attention to context, no parameter updates (decoder-only)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2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4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59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14517</TotalTime>
  <Words>4157</Words>
  <Application>Microsoft Office PowerPoint</Application>
  <PresentationFormat>Widescreen</PresentationFormat>
  <Paragraphs>680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PowerPoint Presentation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329</cp:revision>
  <dcterms:created xsi:type="dcterms:W3CDTF">2022-07-11T13:02:20Z</dcterms:created>
  <dcterms:modified xsi:type="dcterms:W3CDTF">2024-07-24T10:11:22Z</dcterms:modified>
</cp:coreProperties>
</file>